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2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oleObject9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98" r:id="rId16"/>
    <p:sldId id="299" r:id="rId17"/>
    <p:sldId id="300" r:id="rId18"/>
    <p:sldId id="273" r:id="rId19"/>
    <p:sldId id="276" r:id="rId20"/>
    <p:sldId id="277" r:id="rId21"/>
    <p:sldId id="281" r:id="rId22"/>
    <p:sldId id="293" r:id="rId23"/>
    <p:sldId id="278" r:id="rId24"/>
    <p:sldId id="284" r:id="rId25"/>
    <p:sldId id="285" r:id="rId26"/>
    <p:sldId id="287" r:id="rId27"/>
    <p:sldId id="286" r:id="rId28"/>
    <p:sldId id="289" r:id="rId29"/>
    <p:sldId id="294" r:id="rId30"/>
    <p:sldId id="295" r:id="rId31"/>
    <p:sldId id="296" r:id="rId32"/>
    <p:sldId id="288" r:id="rId33"/>
    <p:sldId id="301" r:id="rId34"/>
    <p:sldId id="302" r:id="rId35"/>
    <p:sldId id="297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9932" autoAdjust="0"/>
  </p:normalViewPr>
  <p:slideViewPr>
    <p:cSldViewPr snapToObjects="1">
      <p:cViewPr>
        <p:scale>
          <a:sx n="90" d="100"/>
          <a:sy n="90" d="100"/>
        </p:scale>
        <p:origin x="-16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wrotenoise-lm:Users:hmliu:Google%20Drive:CMLab:Thesis:DEFENSE: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288792"/>
        <c:axId val="-2138700600"/>
      </c:barChart>
      <c:catAx>
        <c:axId val="-2133288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700600"/>
        <c:crosses val="autoZero"/>
        <c:auto val="1"/>
        <c:lblAlgn val="ctr"/>
        <c:lblOffset val="100"/>
        <c:noMultiLvlLbl val="0"/>
      </c:catAx>
      <c:valAx>
        <c:axId val="-2138700600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133288792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0.0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532392"/>
        <c:axId val="-2096677064"/>
      </c:barChart>
      <c:catAx>
        <c:axId val="-2092532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6677064"/>
        <c:crosses val="autoZero"/>
        <c:auto val="1"/>
        <c:lblAlgn val="ctr"/>
        <c:lblOffset val="100"/>
        <c:noMultiLvlLbl val="0"/>
      </c:catAx>
      <c:valAx>
        <c:axId val="-2096677064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253239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0.0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907928"/>
        <c:axId val="-2094791400"/>
      </c:barChart>
      <c:catAx>
        <c:axId val="-20949079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791400"/>
        <c:crosses val="autoZero"/>
        <c:auto val="1"/>
        <c:lblAlgn val="ctr"/>
        <c:lblOffset val="100"/>
        <c:noMultiLvlLbl val="0"/>
      </c:catAx>
      <c:valAx>
        <c:axId val="-209479140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9079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2.0</c:v>
                </c:pt>
                <c:pt idx="1">
                  <c:v>2.0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830184"/>
        <c:axId val="-2094834984"/>
      </c:barChart>
      <c:catAx>
        <c:axId val="-20948301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834984"/>
        <c:crosses val="autoZero"/>
        <c:auto val="1"/>
        <c:lblAlgn val="ctr"/>
        <c:lblOffset val="100"/>
        <c:noMultiLvlLbl val="0"/>
      </c:catAx>
      <c:valAx>
        <c:axId val="-2094834984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8301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3.0</c:v>
                </c:pt>
                <c:pt idx="2">
                  <c:v>0.5</c:v>
                </c:pt>
                <c:pt idx="3">
                  <c:v>0.0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626776"/>
        <c:axId val="-2108809320"/>
      </c:barChart>
      <c:catAx>
        <c:axId val="-20946267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08809320"/>
        <c:crosses val="autoZero"/>
        <c:auto val="1"/>
        <c:lblAlgn val="ctr"/>
        <c:lblOffset val="100"/>
        <c:noMultiLvlLbl val="0"/>
      </c:catAx>
      <c:valAx>
        <c:axId val="-210880932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6267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9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20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4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Inference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4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8001554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7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9592615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8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1646503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9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708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</a:t>
            </a:r>
            <a:r>
              <a:rPr lang="en-US" sz="2000" b="1" dirty="0" smtClean="0"/>
              <a:t>frames)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85703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9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8756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0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1969958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1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876199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2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6867209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3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549116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4413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2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/>
              <a:t>Alternative of Hierarchical Methods</a:t>
            </a:r>
          </a:p>
        </p:txBody>
      </p:sp>
    </p:spTree>
    <p:extLst>
      <p:ext uri="{BB962C8B-B14F-4D97-AF65-F5344CB8AC3E}">
        <p14:creationId xmlns:p14="http://schemas.microsoft.com/office/powerpoint/2010/main" val="2054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4055002"/>
            <a:ext cx="4622144" cy="1962704"/>
            <a:chOff x="294063" y="4020814"/>
            <a:chExt cx="3126060" cy="1247635"/>
          </a:xfrm>
        </p:grpSpPr>
        <p:sp>
          <p:nvSpPr>
            <p:cNvPr id="6" name="Rounded Rectangle 5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1905000" y="6324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0772" y="6444734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05200"/>
            <a:ext cx="2867157" cy="315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023" y="5802997"/>
            <a:ext cx="357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&amp; std. deviation of the </a:t>
            </a:r>
          </a:p>
          <a:p>
            <a:r>
              <a:rPr lang="en-US" dirty="0" smtClean="0"/>
              <a:t>Object detection in the dataset </a:t>
            </a:r>
            <a:r>
              <a:rPr lang="en-US" dirty="0"/>
              <a:t>[</a:t>
            </a:r>
            <a:r>
              <a:rPr lang="en-US" dirty="0" err="1"/>
              <a:t>Pirsiavash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 12]</a:t>
            </a:r>
          </a:p>
        </p:txBody>
      </p:sp>
    </p:spTree>
    <p:extLst>
      <p:ext uri="{BB962C8B-B14F-4D97-AF65-F5344CB8AC3E}">
        <p14:creationId xmlns:p14="http://schemas.microsoft.com/office/powerpoint/2010/main" val="13018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Alternative of Hierarchical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zh-TW" altLang="en-US" dirty="0" smtClean="0"/>
              <a:t>留</a:t>
            </a:r>
            <a:r>
              <a:rPr lang="zh-TW" altLang="en-US" dirty="0" smtClean="0"/>
              <a:t>到</a:t>
            </a:r>
            <a:r>
              <a:rPr lang="en-US" altLang="zh-TW" dirty="0" smtClean="0"/>
              <a:t>future work?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8969"/>
              </p:ext>
            </p:extLst>
          </p:nvPr>
        </p:nvGraphicFramePr>
        <p:xfrm>
          <a:off x="784225" y="2895600"/>
          <a:ext cx="287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" name="Equation" r:id="rId3" imgW="1333500" imgH="215900" progId="Equation.3">
                  <p:embed/>
                </p:oleObj>
              </mc:Choice>
              <mc:Fallback>
                <p:oleObj name="Equation" r:id="rId3" imgW="1333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2895600"/>
                        <a:ext cx="28702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225" y="1999668"/>
            <a:ext cx="489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denote the set of possible activities 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394429"/>
              </p:ext>
            </p:extLst>
          </p:nvPr>
        </p:nvGraphicFramePr>
        <p:xfrm>
          <a:off x="784225" y="3691116"/>
          <a:ext cx="27876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" name="Equation" r:id="rId5" imgW="1295400" imgH="317500" progId="Equation.3">
                  <p:embed/>
                </p:oleObj>
              </mc:Choice>
              <mc:Fallback>
                <p:oleObj name="Equation" r:id="rId5" imgW="1295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25" y="3691116"/>
                        <a:ext cx="2787650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2933" y="1538003"/>
            <a:ext cx="347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I</a:t>
            </a:r>
            <a:r>
              <a:rPr lang="en-US" sz="2400" dirty="0" smtClean="0"/>
              <a:t> denote the video frames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24380"/>
              </p:ext>
            </p:extLst>
          </p:nvPr>
        </p:nvGraphicFramePr>
        <p:xfrm>
          <a:off x="840389" y="5283200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" name="Equation" r:id="rId7" imgW="1866900" imgH="482600" progId="Equation.3">
                  <p:embed/>
                </p:oleObj>
              </mc:Choice>
              <mc:Fallback>
                <p:oleObj name="Equation" r:id="rId7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389" y="5283200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2933" y="4681620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374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558537"/>
              </p:ext>
            </p:extLst>
          </p:nvPr>
        </p:nvGraphicFramePr>
        <p:xfrm>
          <a:off x="627056" y="2242374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056" y="2242374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9" name="Rounded Rectangle 28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2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2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2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2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2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371600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491545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2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51945" y="6076836"/>
            <a:ext cx="198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3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83028"/>
              </p:ext>
            </p:extLst>
          </p:nvPr>
        </p:nvGraphicFramePr>
        <p:xfrm>
          <a:off x="666750" y="2243138"/>
          <a:ext cx="39338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3" imgW="1828800" imgH="482600" progId="Equation.3">
                  <p:embed/>
                </p:oleObj>
              </mc:Choice>
              <mc:Fallback>
                <p:oleObj name="Equation" r:id="rId3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243138"/>
                        <a:ext cx="39338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1371600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1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500331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2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47" name="Straight Connector 46"/>
          <p:cNvCxnSpPr>
            <a:stCxn id="30" idx="3"/>
            <a:endCxn id="33" idx="1"/>
          </p:cNvCxnSpPr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30" idx="0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6" idx="2"/>
            <a:endCxn id="30" idx="0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0" idx="0"/>
          </p:cNvCxnSpPr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9" idx="2"/>
            <a:endCxn id="30" idx="0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  <a:endCxn id="33" idx="0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2"/>
            <a:endCxn id="33" idx="0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4" idx="2"/>
            <a:endCxn id="33" idx="0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3" idx="0"/>
          </p:cNvCxnSpPr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2320" y="607683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Inference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942881" y="5562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2039" y="5606534"/>
            <a:ext cx="15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liding window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2209800" y="2056368"/>
            <a:ext cx="4768898" cy="2474897"/>
            <a:chOff x="2685935" y="2706703"/>
            <a:chExt cx="3721635" cy="1712897"/>
          </a:xfrm>
        </p:grpSpPr>
        <p:sp>
          <p:nvSpPr>
            <p:cNvPr id="65" name="Rounded Rectangle 64"/>
            <p:cNvSpPr/>
            <p:nvPr/>
          </p:nvSpPr>
          <p:spPr>
            <a:xfrm>
              <a:off x="2685935" y="3125558"/>
              <a:ext cx="1808387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Laundry </a:t>
              </a:r>
              <a:r>
                <a:rPr lang="en-US" sz="1600" dirty="0" smtClean="0"/>
                <a:t>stage 1</a:t>
              </a:r>
              <a:endParaRPr lang="en-US" sz="16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47981" y="3134477"/>
              <a:ext cx="1759589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93597" y="2706703"/>
              <a:ext cx="3713973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679711" y="3594591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651802" y="3581486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594140" y="3586700"/>
              <a:ext cx="813430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Laundry</a:t>
              </a:r>
            </a:p>
            <a:p>
              <a:pPr algn="ctr"/>
              <a:r>
                <a:rPr lang="en-US" sz="1200" dirty="0" smtClean="0"/>
                <a:t>Stage 2</a:t>
              </a:r>
              <a:endParaRPr lang="en-US" sz="1200" dirty="0"/>
            </a:p>
          </p:txBody>
        </p:sp>
        <p:sp>
          <p:nvSpPr>
            <p:cNvPr id="72" name="Curved Down Arrow 71"/>
            <p:cNvSpPr/>
            <p:nvPr/>
          </p:nvSpPr>
          <p:spPr>
            <a:xfrm rot="860303">
              <a:off x="4488723" y="3199719"/>
              <a:ext cx="1323229" cy="331224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96182" y="3586700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3484032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474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54652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379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660110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3968006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297544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8" name="TextBox 87"/>
          <p:cNvSpPr txBox="1"/>
          <p:nvPr/>
        </p:nvSpPr>
        <p:spPr>
          <a:xfrm>
            <a:off x="6459665" y="4495800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99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55036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P=0.3,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836917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24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099652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713110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771553"/>
              </p:ext>
            </p:extLst>
          </p:nvPr>
        </p:nvGraphicFramePr>
        <p:xfrm>
          <a:off x="4749799" y="1921933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64748"/>
              </p:ext>
            </p:extLst>
          </p:nvPr>
        </p:nvGraphicFramePr>
        <p:xfrm>
          <a:off x="5283202" y="4916311"/>
          <a:ext cx="342899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8"/>
                <a:gridCol w="1905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dirty="0" smtClean="0"/>
                        <a:t>P = 0.3,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c</a:t>
                      </a:r>
                      <a:r>
                        <a:rPr lang="en-US" dirty="0" smtClean="0"/>
                        <a:t>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P=0.02,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something else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00975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 = 0.3,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urved Up Arrow 7"/>
          <p:cNvSpPr/>
          <p:nvPr/>
        </p:nvSpPr>
        <p:spPr>
          <a:xfrm>
            <a:off x="2658533" y="4191000"/>
            <a:ext cx="3200400" cy="68580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642" y="438733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085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95399" y="4191000"/>
            <a:ext cx="1676401" cy="10301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276600" y="4191000"/>
            <a:ext cx="1676401" cy="10301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258711" y="1417638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403779"/>
              </p:ext>
            </p:extLst>
          </p:nvPr>
        </p:nvGraphicFramePr>
        <p:xfrm>
          <a:off x="1244600" y="1646238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048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4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964</Words>
  <Application>Microsoft Macintosh PowerPoint</Application>
  <PresentationFormat>On-screen Show (4:3)</PresentationFormat>
  <Paragraphs>365</Paragraphs>
  <Slides>38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Office Theme</vt:lpstr>
      <vt:lpstr>Equation</vt:lpstr>
      <vt:lpstr>Microsoft 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Visual Phrase Object Feature</vt:lpstr>
      <vt:lpstr>Temporal Pyramid</vt:lpstr>
      <vt:lpstr>Online Inference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  <vt:lpstr>Temporal Pyramid</vt:lpstr>
      <vt:lpstr>Temporal Pyramid</vt:lpstr>
      <vt:lpstr>Temporal Pyramid</vt:lpstr>
      <vt:lpstr>Temporal Pyramid</vt:lpstr>
      <vt:lpstr>Sequence Labeling</vt:lpstr>
      <vt:lpstr>Sequence Labeling</vt:lpstr>
      <vt:lpstr>Sequence Labeling</vt:lpstr>
      <vt:lpstr>Online Inference</vt:lpstr>
      <vt:lpstr>A Laundry Example</vt:lpstr>
      <vt:lpstr>A Laundry Example</vt:lpstr>
      <vt:lpstr>A Laundry Example</vt:lpstr>
      <vt:lpstr>System</vt:lpstr>
      <vt:lpstr>Experiment &amp; Results</vt:lpstr>
      <vt:lpstr>Demo</vt:lpstr>
      <vt:lpstr>conclusion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453</cp:revision>
  <dcterms:created xsi:type="dcterms:W3CDTF">2013-06-05T16:30:01Z</dcterms:created>
  <dcterms:modified xsi:type="dcterms:W3CDTF">2013-06-09T04:51:29Z</dcterms:modified>
</cp:coreProperties>
</file>